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60" r:id="rId6"/>
    <p:sldId id="276" r:id="rId7"/>
    <p:sldId id="262" r:id="rId8"/>
    <p:sldId id="271" r:id="rId9"/>
    <p:sldId id="263" r:id="rId10"/>
    <p:sldId id="272" r:id="rId11"/>
    <p:sldId id="264" r:id="rId12"/>
    <p:sldId id="273" r:id="rId13"/>
    <p:sldId id="261" r:id="rId14"/>
    <p:sldId id="274" r:id="rId15"/>
    <p:sldId id="269" r:id="rId16"/>
    <p:sldId id="275" r:id="rId17"/>
    <p:sldId id="277" r:id="rId18"/>
    <p:sldId id="266"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FDE36-830D-4BE3-B939-665D612E3D66}" v="2" dt="2024-08-26T06:59:32.605"/>
    <p1510:client id="{AF69F1D0-ED78-4172-B93A-6797B837990A}" v="31" dt="2024-08-25T18:03:14.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6" autoAdjust="0"/>
    <p:restoredTop sz="94660"/>
  </p:normalViewPr>
  <p:slideViewPr>
    <p:cSldViewPr snapToGrid="0">
      <p:cViewPr varScale="1">
        <p:scale>
          <a:sx n="77" d="100"/>
          <a:sy n="77" d="100"/>
        </p:scale>
        <p:origin x="2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shitha Nalabhothu" userId="647c7f0c-0493-4da9-ad56-d71b741f0f72" providerId="ADAL" clId="{0DBFDE36-830D-4BE3-B939-665D612E3D66}"/>
    <pc:docChg chg="undo custSel addSld modSld">
      <pc:chgData name="Varshitha Nalabhothu" userId="647c7f0c-0493-4da9-ad56-d71b741f0f72" providerId="ADAL" clId="{0DBFDE36-830D-4BE3-B939-665D612E3D66}" dt="2024-08-26T07:03:38.114" v="166" actId="20577"/>
      <pc:docMkLst>
        <pc:docMk/>
      </pc:docMkLst>
      <pc:sldChg chg="modSp mod">
        <pc:chgData name="Varshitha Nalabhothu" userId="647c7f0c-0493-4da9-ad56-d71b741f0f72" providerId="ADAL" clId="{0DBFDE36-830D-4BE3-B939-665D612E3D66}" dt="2024-08-26T07:03:38.114" v="166" actId="20577"/>
        <pc:sldMkLst>
          <pc:docMk/>
          <pc:sldMk cId="2026189810" sldId="259"/>
        </pc:sldMkLst>
        <pc:spChg chg="mod">
          <ac:chgData name="Varshitha Nalabhothu" userId="647c7f0c-0493-4da9-ad56-d71b741f0f72" providerId="ADAL" clId="{0DBFDE36-830D-4BE3-B939-665D612E3D66}" dt="2024-08-26T05:26:19.426" v="29" actId="14100"/>
          <ac:spMkLst>
            <pc:docMk/>
            <pc:sldMk cId="2026189810" sldId="259"/>
            <ac:spMk id="2" creationId="{2B55063D-F1F4-B0DA-30AC-5261138A1501}"/>
          </ac:spMkLst>
        </pc:spChg>
        <pc:spChg chg="mod">
          <ac:chgData name="Varshitha Nalabhothu" userId="647c7f0c-0493-4da9-ad56-d71b741f0f72" providerId="ADAL" clId="{0DBFDE36-830D-4BE3-B939-665D612E3D66}" dt="2024-08-26T07:03:38.114" v="166" actId="20577"/>
          <ac:spMkLst>
            <pc:docMk/>
            <pc:sldMk cId="2026189810" sldId="259"/>
            <ac:spMk id="8" creationId="{819F2722-C9DC-3512-E359-BB6EED95A5CC}"/>
          </ac:spMkLst>
        </pc:spChg>
      </pc:sldChg>
      <pc:sldChg chg="addSp modSp mod setBg">
        <pc:chgData name="Varshitha Nalabhothu" userId="647c7f0c-0493-4da9-ad56-d71b741f0f72" providerId="ADAL" clId="{0DBFDE36-830D-4BE3-B939-665D612E3D66}" dt="2024-08-26T07:02:22.507" v="124" actId="122"/>
        <pc:sldMkLst>
          <pc:docMk/>
          <pc:sldMk cId="3533707223" sldId="269"/>
        </pc:sldMkLst>
        <pc:spChg chg="mod">
          <ac:chgData name="Varshitha Nalabhothu" userId="647c7f0c-0493-4da9-ad56-d71b741f0f72" providerId="ADAL" clId="{0DBFDE36-830D-4BE3-B939-665D612E3D66}" dt="2024-08-26T07:02:22.507" v="124" actId="122"/>
          <ac:spMkLst>
            <pc:docMk/>
            <pc:sldMk cId="3533707223" sldId="269"/>
            <ac:spMk id="2" creationId="{293F1084-D305-E109-3B60-585FB8DE950E}"/>
          </ac:spMkLst>
        </pc:spChg>
        <pc:spChg chg="add">
          <ac:chgData name="Varshitha Nalabhothu" userId="647c7f0c-0493-4da9-ad56-d71b741f0f72" providerId="ADAL" clId="{0DBFDE36-830D-4BE3-B939-665D612E3D66}" dt="2024-08-26T07:02:15.239" v="123" actId="26606"/>
          <ac:spMkLst>
            <pc:docMk/>
            <pc:sldMk cId="3533707223" sldId="269"/>
            <ac:spMk id="17" creationId="{99ED5833-B85B-4103-8A3B-CAB0308E6C15}"/>
          </ac:spMkLst>
        </pc:spChg>
        <pc:picChg chg="mod ord">
          <ac:chgData name="Varshitha Nalabhothu" userId="647c7f0c-0493-4da9-ad56-d71b741f0f72" providerId="ADAL" clId="{0DBFDE36-830D-4BE3-B939-665D612E3D66}" dt="2024-08-26T07:02:15.239" v="123" actId="26606"/>
          <ac:picMkLst>
            <pc:docMk/>
            <pc:sldMk cId="3533707223" sldId="269"/>
            <ac:picMk id="4" creationId="{CB6B1EE9-2CAB-96DC-4414-7FBCE57D6FAE}"/>
          </ac:picMkLst>
        </pc:picChg>
        <pc:picChg chg="mod">
          <ac:chgData name="Varshitha Nalabhothu" userId="647c7f0c-0493-4da9-ad56-d71b741f0f72" providerId="ADAL" clId="{0DBFDE36-830D-4BE3-B939-665D612E3D66}" dt="2024-08-26T07:02:15.239" v="123" actId="26606"/>
          <ac:picMkLst>
            <pc:docMk/>
            <pc:sldMk cId="3533707223" sldId="269"/>
            <ac:picMk id="6" creationId="{3F7212E7-9547-01B5-D69C-3EC14FF291F9}"/>
          </ac:picMkLst>
        </pc:picChg>
        <pc:picChg chg="ord">
          <ac:chgData name="Varshitha Nalabhothu" userId="647c7f0c-0493-4da9-ad56-d71b741f0f72" providerId="ADAL" clId="{0DBFDE36-830D-4BE3-B939-665D612E3D66}" dt="2024-08-26T07:02:15.239" v="123" actId="26606"/>
          <ac:picMkLst>
            <pc:docMk/>
            <pc:sldMk cId="3533707223" sldId="269"/>
            <ac:picMk id="12" creationId="{11DE55D0-5426-03C8-6785-3FDD8DF70260}"/>
          </ac:picMkLst>
        </pc:picChg>
      </pc:sldChg>
      <pc:sldChg chg="addSp modSp mod setBg">
        <pc:chgData name="Varshitha Nalabhothu" userId="647c7f0c-0493-4da9-ad56-d71b741f0f72" providerId="ADAL" clId="{0DBFDE36-830D-4BE3-B939-665D612E3D66}" dt="2024-08-26T07:02:02.674" v="122" actId="27614"/>
        <pc:sldMkLst>
          <pc:docMk/>
          <pc:sldMk cId="3033583009" sldId="275"/>
        </pc:sldMkLst>
        <pc:spChg chg="mod">
          <ac:chgData name="Varshitha Nalabhothu" userId="647c7f0c-0493-4da9-ad56-d71b741f0f72" providerId="ADAL" clId="{0DBFDE36-830D-4BE3-B939-665D612E3D66}" dt="2024-08-26T07:01:56.722" v="120" actId="26606"/>
          <ac:spMkLst>
            <pc:docMk/>
            <pc:sldMk cId="3033583009" sldId="275"/>
            <ac:spMk id="2" creationId="{293F1084-D305-E109-3B60-585FB8DE950E}"/>
          </ac:spMkLst>
        </pc:spChg>
        <pc:spChg chg="add">
          <ac:chgData name="Varshitha Nalabhothu" userId="647c7f0c-0493-4da9-ad56-d71b741f0f72" providerId="ADAL" clId="{0DBFDE36-830D-4BE3-B939-665D612E3D66}" dt="2024-08-26T07:01:56.722" v="120" actId="26606"/>
          <ac:spMkLst>
            <pc:docMk/>
            <pc:sldMk cId="3033583009" sldId="275"/>
            <ac:spMk id="17" creationId="{022BDE4A-8A20-4A69-9C5A-581C82036A4D}"/>
          </ac:spMkLst>
        </pc:spChg>
        <pc:picChg chg="mod">
          <ac:chgData name="Varshitha Nalabhothu" userId="647c7f0c-0493-4da9-ad56-d71b741f0f72" providerId="ADAL" clId="{0DBFDE36-830D-4BE3-B939-665D612E3D66}" dt="2024-08-26T07:02:02.501" v="121" actId="27614"/>
          <ac:picMkLst>
            <pc:docMk/>
            <pc:sldMk cId="3033583009" sldId="275"/>
            <ac:picMk id="4" creationId="{CB6B1EE9-2CAB-96DC-4414-7FBCE57D6FAE}"/>
          </ac:picMkLst>
        </pc:picChg>
        <pc:picChg chg="mod">
          <ac:chgData name="Varshitha Nalabhothu" userId="647c7f0c-0493-4da9-ad56-d71b741f0f72" providerId="ADAL" clId="{0DBFDE36-830D-4BE3-B939-665D612E3D66}" dt="2024-08-26T07:02:02.674" v="122" actId="27614"/>
          <ac:picMkLst>
            <pc:docMk/>
            <pc:sldMk cId="3033583009" sldId="275"/>
            <ac:picMk id="6" creationId="{3F7212E7-9547-01B5-D69C-3EC14FF291F9}"/>
          </ac:picMkLst>
        </pc:picChg>
        <pc:picChg chg="ord">
          <ac:chgData name="Varshitha Nalabhothu" userId="647c7f0c-0493-4da9-ad56-d71b741f0f72" providerId="ADAL" clId="{0DBFDE36-830D-4BE3-B939-665D612E3D66}" dt="2024-08-26T07:01:56.722" v="120" actId="26606"/>
          <ac:picMkLst>
            <pc:docMk/>
            <pc:sldMk cId="3033583009" sldId="275"/>
            <ac:picMk id="12" creationId="{11DE55D0-5426-03C8-6785-3FDD8DF70260}"/>
          </ac:picMkLst>
        </pc:picChg>
      </pc:sldChg>
      <pc:sldChg chg="modSp add mod">
        <pc:chgData name="Varshitha Nalabhothu" userId="647c7f0c-0493-4da9-ad56-d71b741f0f72" providerId="ADAL" clId="{0DBFDE36-830D-4BE3-B939-665D612E3D66}" dt="2024-08-26T06:54:21.952" v="58" actId="20577"/>
        <pc:sldMkLst>
          <pc:docMk/>
          <pc:sldMk cId="1717450283" sldId="276"/>
        </pc:sldMkLst>
        <pc:spChg chg="mod">
          <ac:chgData name="Varshitha Nalabhothu" userId="647c7f0c-0493-4da9-ad56-d71b741f0f72" providerId="ADAL" clId="{0DBFDE36-830D-4BE3-B939-665D612E3D66}" dt="2024-08-26T06:54:21.952" v="58" actId="20577"/>
          <ac:spMkLst>
            <pc:docMk/>
            <pc:sldMk cId="1717450283" sldId="276"/>
            <ac:spMk id="2" creationId="{4004CF99-D973-1E5A-9DD0-4F7DCE6AD77B}"/>
          </ac:spMkLst>
        </pc:spChg>
        <pc:picChg chg="mod">
          <ac:chgData name="Varshitha Nalabhothu" userId="647c7f0c-0493-4da9-ad56-d71b741f0f72" providerId="ADAL" clId="{0DBFDE36-830D-4BE3-B939-665D612E3D66}" dt="2024-08-26T06:53:56.355" v="31" actId="14826"/>
          <ac:picMkLst>
            <pc:docMk/>
            <pc:sldMk cId="1717450283" sldId="276"/>
            <ac:picMk id="7" creationId="{3EB76E82-004E-07C5-D1B7-627A042E9B75}"/>
          </ac:picMkLst>
        </pc:picChg>
      </pc:sldChg>
      <pc:sldChg chg="addSp delSp modSp add mod setBg">
        <pc:chgData name="Varshitha Nalabhothu" userId="647c7f0c-0493-4da9-ad56-d71b741f0f72" providerId="ADAL" clId="{0DBFDE36-830D-4BE3-B939-665D612E3D66}" dt="2024-08-26T07:00:00.465" v="107" actId="27614"/>
        <pc:sldMkLst>
          <pc:docMk/>
          <pc:sldMk cId="3108908038" sldId="277"/>
        </pc:sldMkLst>
        <pc:spChg chg="mod">
          <ac:chgData name="Varshitha Nalabhothu" userId="647c7f0c-0493-4da9-ad56-d71b741f0f72" providerId="ADAL" clId="{0DBFDE36-830D-4BE3-B939-665D612E3D66}" dt="2024-08-26T06:59:54.083" v="106" actId="26606"/>
          <ac:spMkLst>
            <pc:docMk/>
            <pc:sldMk cId="3108908038" sldId="277"/>
            <ac:spMk id="2" creationId="{293F1084-D305-E109-3B60-585FB8DE950E}"/>
          </ac:spMkLst>
        </pc:spChg>
        <pc:spChg chg="add del">
          <ac:chgData name="Varshitha Nalabhothu" userId="647c7f0c-0493-4da9-ad56-d71b741f0f72" providerId="ADAL" clId="{0DBFDE36-830D-4BE3-B939-665D612E3D66}" dt="2024-08-26T06:59:41.268" v="103" actId="26606"/>
          <ac:spMkLst>
            <pc:docMk/>
            <pc:sldMk cId="3108908038" sldId="277"/>
            <ac:spMk id="17" creationId="{F0A604E4-7307-451C-93BE-F1F7E1BF3BF8}"/>
          </ac:spMkLst>
        </pc:spChg>
        <pc:spChg chg="add del">
          <ac:chgData name="Varshitha Nalabhothu" userId="647c7f0c-0493-4da9-ad56-d71b741f0f72" providerId="ADAL" clId="{0DBFDE36-830D-4BE3-B939-665D612E3D66}" dt="2024-08-26T06:59:41.268" v="103" actId="26606"/>
          <ac:spMkLst>
            <pc:docMk/>
            <pc:sldMk cId="3108908038" sldId="277"/>
            <ac:spMk id="19" creationId="{F7F3A0AA-35E5-4085-942B-737839030604}"/>
          </ac:spMkLst>
        </pc:spChg>
        <pc:spChg chg="add del">
          <ac:chgData name="Varshitha Nalabhothu" userId="647c7f0c-0493-4da9-ad56-d71b741f0f72" providerId="ADAL" clId="{0DBFDE36-830D-4BE3-B939-665D612E3D66}" dt="2024-08-26T06:59:41.268" v="103" actId="26606"/>
          <ac:spMkLst>
            <pc:docMk/>
            <pc:sldMk cId="3108908038" sldId="277"/>
            <ac:spMk id="21" creationId="{402F5C38-C747-4173-ABBF-656E39E82130}"/>
          </ac:spMkLst>
        </pc:spChg>
        <pc:spChg chg="add del">
          <ac:chgData name="Varshitha Nalabhothu" userId="647c7f0c-0493-4da9-ad56-d71b741f0f72" providerId="ADAL" clId="{0DBFDE36-830D-4BE3-B939-665D612E3D66}" dt="2024-08-26T06:59:41.268" v="103" actId="26606"/>
          <ac:spMkLst>
            <pc:docMk/>
            <pc:sldMk cId="3108908038" sldId="277"/>
            <ac:spMk id="23" creationId="{E37EECFC-A684-4391-AE85-4CDAF5565F61}"/>
          </ac:spMkLst>
        </pc:spChg>
        <pc:spChg chg="add del">
          <ac:chgData name="Varshitha Nalabhothu" userId="647c7f0c-0493-4da9-ad56-d71b741f0f72" providerId="ADAL" clId="{0DBFDE36-830D-4BE3-B939-665D612E3D66}" dt="2024-08-26T06:59:54.083" v="105" actId="26606"/>
          <ac:spMkLst>
            <pc:docMk/>
            <pc:sldMk cId="3108908038" sldId="277"/>
            <ac:spMk id="26" creationId="{23D09407-53BC-485E-B4CE-BC5E4FC4B25B}"/>
          </ac:spMkLst>
        </pc:spChg>
        <pc:spChg chg="add del">
          <ac:chgData name="Varshitha Nalabhothu" userId="647c7f0c-0493-4da9-ad56-d71b741f0f72" providerId="ADAL" clId="{0DBFDE36-830D-4BE3-B939-665D612E3D66}" dt="2024-08-26T06:59:54.083" v="105" actId="26606"/>
          <ac:spMkLst>
            <pc:docMk/>
            <pc:sldMk cId="3108908038" sldId="277"/>
            <ac:spMk id="32" creationId="{921DB988-49FC-4608-B0A2-E2F3A4019041}"/>
          </ac:spMkLst>
        </pc:spChg>
        <pc:spChg chg="add">
          <ac:chgData name="Varshitha Nalabhothu" userId="647c7f0c-0493-4da9-ad56-d71b741f0f72" providerId="ADAL" clId="{0DBFDE36-830D-4BE3-B939-665D612E3D66}" dt="2024-08-26T06:59:54.083" v="106" actId="26606"/>
          <ac:spMkLst>
            <pc:docMk/>
            <pc:sldMk cId="3108908038" sldId="277"/>
            <ac:spMk id="36" creationId="{A4AC5506-6312-4701-8D3C-40187889A947}"/>
          </ac:spMkLst>
        </pc:spChg>
        <pc:grpChg chg="add del">
          <ac:chgData name="Varshitha Nalabhothu" userId="647c7f0c-0493-4da9-ad56-d71b741f0f72" providerId="ADAL" clId="{0DBFDE36-830D-4BE3-B939-665D612E3D66}" dt="2024-08-26T06:59:54.083" v="105" actId="26606"/>
          <ac:grpSpMkLst>
            <pc:docMk/>
            <pc:sldMk cId="3108908038" sldId="277"/>
            <ac:grpSpMk id="27" creationId="{383C2651-AE0C-4AE4-8725-E2F9414FE219}"/>
          </ac:grpSpMkLst>
        </pc:grpChg>
        <pc:grpChg chg="add del">
          <ac:chgData name="Varshitha Nalabhothu" userId="647c7f0c-0493-4da9-ad56-d71b741f0f72" providerId="ADAL" clId="{0DBFDE36-830D-4BE3-B939-665D612E3D66}" dt="2024-08-26T06:59:54.083" v="105" actId="26606"/>
          <ac:grpSpMkLst>
            <pc:docMk/>
            <pc:sldMk cId="3108908038" sldId="277"/>
            <ac:grpSpMk id="33" creationId="{E9B930FD-8671-4C4C-ADCF-73AC1D0CD417}"/>
          </ac:grpSpMkLst>
        </pc:grpChg>
        <pc:picChg chg="del">
          <ac:chgData name="Varshitha Nalabhothu" userId="647c7f0c-0493-4da9-ad56-d71b741f0f72" providerId="ADAL" clId="{0DBFDE36-830D-4BE3-B939-665D612E3D66}" dt="2024-08-26T06:59:17.162" v="98" actId="478"/>
          <ac:picMkLst>
            <pc:docMk/>
            <pc:sldMk cId="3108908038" sldId="277"/>
            <ac:picMk id="4" creationId="{CB6B1EE9-2CAB-96DC-4414-7FBCE57D6FAE}"/>
          </ac:picMkLst>
        </pc:picChg>
        <pc:picChg chg="add mod">
          <ac:chgData name="Varshitha Nalabhothu" userId="647c7f0c-0493-4da9-ad56-d71b741f0f72" providerId="ADAL" clId="{0DBFDE36-830D-4BE3-B939-665D612E3D66}" dt="2024-08-26T07:00:00.465" v="107" actId="27614"/>
          <ac:picMkLst>
            <pc:docMk/>
            <pc:sldMk cId="3108908038" sldId="277"/>
            <ac:picMk id="5" creationId="{94FDBDDF-F975-513B-E029-B08ECECFDABB}"/>
          </ac:picMkLst>
        </pc:picChg>
        <pc:picChg chg="del">
          <ac:chgData name="Varshitha Nalabhothu" userId="647c7f0c-0493-4da9-ad56-d71b741f0f72" providerId="ADAL" clId="{0DBFDE36-830D-4BE3-B939-665D612E3D66}" dt="2024-08-26T06:59:15.591" v="97" actId="478"/>
          <ac:picMkLst>
            <pc:docMk/>
            <pc:sldMk cId="3108908038" sldId="277"/>
            <ac:picMk id="6" creationId="{3F7212E7-9547-01B5-D69C-3EC14FF291F9}"/>
          </ac:picMkLst>
        </pc:picChg>
        <pc:picChg chg="ord">
          <ac:chgData name="Varshitha Nalabhothu" userId="647c7f0c-0493-4da9-ad56-d71b741f0f72" providerId="ADAL" clId="{0DBFDE36-830D-4BE3-B939-665D612E3D66}" dt="2024-08-26T06:59:54.083" v="106" actId="26606"/>
          <ac:picMkLst>
            <pc:docMk/>
            <pc:sldMk cId="3108908038" sldId="277"/>
            <ac:picMk id="12" creationId="{11DE55D0-5426-03C8-6785-3FDD8DF7026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39.358"/>
    </inkml:context>
    <inkml:brush xml:id="br0">
      <inkml:brushProperty name="width" value="0.035" units="cm"/>
      <inkml:brushProperty name="height" value="0.035" units="cm"/>
      <inkml:brushProperty name="color" value="#FFFFFF"/>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2.621"/>
    </inkml:context>
    <inkml:brush xml:id="br0">
      <inkml:brushProperty name="width" value="0.035" units="cm"/>
      <inkml:brushProperty name="height" value="0.03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37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71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0.50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3.319"/>
    </inkml:context>
    <inkml:brush xml:id="br0">
      <inkml:brushProperty name="width" value="0.035" units="cm"/>
      <inkml:brushProperty name="height" value="0.035" units="cm"/>
      <inkml:brushProperty name="color" value="#FFFFFF"/>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2.621"/>
    </inkml:context>
    <inkml:brush xml:id="br0">
      <inkml:brushProperty name="width" value="0.035" units="cm"/>
      <inkml:brushProperty name="height" value="0.035" units="cm"/>
      <inkml:brushProperty name="color" value="#FFFFFF"/>
    </inkml:brush>
  </inkml:definitions>
  <inkml:trace contextRef="#ctx0" brushRef="#br0">1 0 24575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37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71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39.358"/>
    </inkml:context>
    <inkml:brush xml:id="br0">
      <inkml:brushProperty name="width" value="0.035" units="cm"/>
      <inkml:brushProperty name="height" value="0.035" units="cm"/>
      <inkml:brushProperty name="color" value="#FFFFFF"/>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0.50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3.319"/>
    </inkml:context>
    <inkml:brush xml:id="br0">
      <inkml:brushProperty name="width" value="0.035" units="cm"/>
      <inkml:brushProperty name="height" value="0.03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8.svg"/><Relationship Id="rId7" Type="http://schemas.openxmlformats.org/officeDocument/2006/relationships/customXml" Target="../ink/ink3.xml"/><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1.png"/><Relationship Id="rId5" Type="http://schemas.openxmlformats.org/officeDocument/2006/relationships/image" Target="../media/image200.png"/><Relationship Id="rId10" Type="http://schemas.openxmlformats.org/officeDocument/2006/relationships/customXml" Target="../ink/ink6.xml"/><Relationship Id="rId4" Type="http://schemas.openxmlformats.org/officeDocument/2006/relationships/customXml" Target="../ink/ink1.xml"/><Relationship Id="rId9" Type="http://schemas.openxmlformats.org/officeDocument/2006/relationships/customXml" Target="../ink/ink5.xml"/></Relationships>
</file>

<file path=ppt/slides/_rels/slide8.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8.svg"/><Relationship Id="rId7" Type="http://schemas.openxmlformats.org/officeDocument/2006/relationships/customXml" Target="../ink/ink9.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23.png"/><Relationship Id="rId5" Type="http://schemas.openxmlformats.org/officeDocument/2006/relationships/image" Target="../media/image200.png"/><Relationship Id="rId10" Type="http://schemas.openxmlformats.org/officeDocument/2006/relationships/customXml" Target="../ink/ink12.xml"/><Relationship Id="rId4" Type="http://schemas.openxmlformats.org/officeDocument/2006/relationships/customXml" Target="../ink/ink7.xml"/><Relationship Id="rId9" Type="http://schemas.openxmlformats.org/officeDocument/2006/relationships/customXml" Target="../ink/ink11.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540FD24-3DA2-C5E6-0DF3-C35FEC9F1972}"/>
              </a:ext>
            </a:extLst>
          </p:cNvPr>
          <p:cNvSpPr txBox="1"/>
          <p:nvPr/>
        </p:nvSpPr>
        <p:spPr>
          <a:xfrm>
            <a:off x="-456734" y="86008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E49ABCFC-AEA4-FCA7-62F5-F1204AFD904C}"/>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250A248-EB9F-BFC7-E8B7-BE6E1ED022FB}"/>
              </a:ext>
            </a:extLst>
          </p:cNvPr>
          <p:cNvSpPr txBox="1"/>
          <p:nvPr/>
        </p:nvSpPr>
        <p:spPr>
          <a:xfrm>
            <a:off x="7731760" y="872000"/>
            <a:ext cx="4368800" cy="523220"/>
          </a:xfrm>
          <a:prstGeom prst="rect">
            <a:avLst/>
          </a:prstGeom>
          <a:noFill/>
        </p:spPr>
        <p:txBody>
          <a:bodyPr wrap="square" rtlCol="0">
            <a:spAutoFit/>
          </a:bodyPr>
          <a:lstStyle/>
          <a:p>
            <a:r>
              <a:rPr lang="en-IN" sz="2800" b="1" dirty="0">
                <a:solidFill>
                  <a:schemeClr val="bg1"/>
                </a:solidFill>
              </a:rPr>
              <a:t>ADMIN MICROSERVICES</a:t>
            </a:r>
          </a:p>
        </p:txBody>
      </p:sp>
      <p:pic>
        <p:nvPicPr>
          <p:cNvPr id="6" name="Picture 5" descr="A screenshot of a computer&#10;&#10;Description automatically generated">
            <a:extLst>
              <a:ext uri="{FF2B5EF4-FFF2-40B4-BE49-F238E27FC236}">
                <a16:creationId xmlns:a16="http://schemas.microsoft.com/office/drawing/2014/main" id="{ABB7B6EA-C1B1-D2FC-C8D7-1A7F4030B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317" y="1774226"/>
            <a:ext cx="8525365" cy="4795518"/>
          </a:xfrm>
          <a:prstGeom prst="rect">
            <a:avLst/>
          </a:prstGeom>
        </p:spPr>
      </p:pic>
    </p:spTree>
    <p:extLst>
      <p:ext uri="{BB962C8B-B14F-4D97-AF65-F5344CB8AC3E}">
        <p14:creationId xmlns:p14="http://schemas.microsoft.com/office/powerpoint/2010/main" val="2193155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83EB59-6FA2-5D11-4423-DFA70FA54665}"/>
              </a:ext>
            </a:extLst>
          </p:cNvPr>
          <p:cNvSpPr txBox="1"/>
          <p:nvPr/>
        </p:nvSpPr>
        <p:spPr>
          <a:xfrm>
            <a:off x="-569227" y="8804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8E1DD25-4B33-EF5E-D40F-90FE621AD5C3}"/>
              </a:ext>
            </a:extLst>
          </p:cNvPr>
          <p:cNvSpPr txBox="1"/>
          <p:nvPr/>
        </p:nvSpPr>
        <p:spPr>
          <a:xfrm>
            <a:off x="7731760" y="872000"/>
            <a:ext cx="4368800" cy="523220"/>
          </a:xfrm>
          <a:prstGeom prst="rect">
            <a:avLst/>
          </a:prstGeom>
          <a:noFill/>
        </p:spPr>
        <p:txBody>
          <a:bodyPr wrap="square" rtlCol="0">
            <a:spAutoFit/>
          </a:bodyPr>
          <a:lstStyle/>
          <a:p>
            <a:r>
              <a:rPr lang="en-IN" sz="2800" b="1" dirty="0">
                <a:solidFill>
                  <a:schemeClr val="bg1"/>
                </a:solidFill>
              </a:rPr>
              <a:t>PLANE MICROSERVICES</a:t>
            </a:r>
          </a:p>
        </p:txBody>
      </p:sp>
      <p:pic>
        <p:nvPicPr>
          <p:cNvPr id="5" name="Picture 4" descr="A screenshot of a computer program&#10;&#10;Description automatically generated">
            <a:extLst>
              <a:ext uri="{FF2B5EF4-FFF2-40B4-BE49-F238E27FC236}">
                <a16:creationId xmlns:a16="http://schemas.microsoft.com/office/drawing/2014/main" id="{D9C0D1AB-E68A-6033-AEEF-15EAC61C0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 y="2082801"/>
            <a:ext cx="5953760" cy="334899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C19C0CD8-6B38-DCCD-54B5-C42FA122C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2682" y="2082804"/>
            <a:ext cx="5953755" cy="3348987"/>
          </a:xfrm>
          <a:prstGeom prst="rect">
            <a:avLst/>
          </a:prstGeom>
        </p:spPr>
      </p:pic>
    </p:spTree>
    <p:extLst>
      <p:ext uri="{BB962C8B-B14F-4D97-AF65-F5344CB8AC3E}">
        <p14:creationId xmlns:p14="http://schemas.microsoft.com/office/powerpoint/2010/main" val="365255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83EB59-6FA2-5D11-4423-DFA70FA54665}"/>
              </a:ext>
            </a:extLst>
          </p:cNvPr>
          <p:cNvSpPr txBox="1"/>
          <p:nvPr/>
        </p:nvSpPr>
        <p:spPr>
          <a:xfrm>
            <a:off x="-569227" y="8804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8E1DD25-4B33-EF5E-D40F-90FE621AD5C3}"/>
              </a:ext>
            </a:extLst>
          </p:cNvPr>
          <p:cNvSpPr txBox="1"/>
          <p:nvPr/>
        </p:nvSpPr>
        <p:spPr>
          <a:xfrm>
            <a:off x="7731760" y="872000"/>
            <a:ext cx="4368800" cy="523220"/>
          </a:xfrm>
          <a:prstGeom prst="rect">
            <a:avLst/>
          </a:prstGeom>
          <a:noFill/>
        </p:spPr>
        <p:txBody>
          <a:bodyPr wrap="square" rtlCol="0">
            <a:spAutoFit/>
          </a:bodyPr>
          <a:lstStyle/>
          <a:p>
            <a:r>
              <a:rPr lang="en-IN" sz="2800" b="1" dirty="0">
                <a:solidFill>
                  <a:schemeClr val="bg1"/>
                </a:solidFill>
              </a:rPr>
              <a:t>PLANE MICROSERVICES</a:t>
            </a:r>
          </a:p>
        </p:txBody>
      </p:sp>
      <p:pic>
        <p:nvPicPr>
          <p:cNvPr id="6" name="Picture 5" descr="A screenshot of a computer&#10;&#10;Description automatically generated">
            <a:extLst>
              <a:ext uri="{FF2B5EF4-FFF2-40B4-BE49-F238E27FC236}">
                <a16:creationId xmlns:a16="http://schemas.microsoft.com/office/drawing/2014/main" id="{42F80A5C-C94A-68B5-48EE-7F0C92E62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40454"/>
            <a:ext cx="6095988" cy="342899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9619731-B98D-4895-2C6E-3D60383FFE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20" y="1929968"/>
            <a:ext cx="6095980" cy="3428989"/>
          </a:xfrm>
          <a:prstGeom prst="rect">
            <a:avLst/>
          </a:prstGeom>
        </p:spPr>
      </p:pic>
    </p:spTree>
    <p:extLst>
      <p:ext uri="{BB962C8B-B14F-4D97-AF65-F5344CB8AC3E}">
        <p14:creationId xmlns:p14="http://schemas.microsoft.com/office/powerpoint/2010/main" val="388467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4" name="TextBox 3">
            <a:extLst>
              <a:ext uri="{FF2B5EF4-FFF2-40B4-BE49-F238E27FC236}">
                <a16:creationId xmlns:a16="http://schemas.microsoft.com/office/drawing/2014/main" id="{1E22A9F7-C826-1588-FB93-6AB0A250FEE9}"/>
              </a:ext>
            </a:extLst>
          </p:cNvPr>
          <p:cNvSpPr txBox="1"/>
          <p:nvPr/>
        </p:nvSpPr>
        <p:spPr>
          <a:xfrm>
            <a:off x="4155440" y="303040"/>
            <a:ext cx="4368800" cy="523220"/>
          </a:xfrm>
          <a:prstGeom prst="rect">
            <a:avLst/>
          </a:prstGeom>
          <a:noFill/>
        </p:spPr>
        <p:txBody>
          <a:bodyPr wrap="square" rtlCol="0">
            <a:spAutoFit/>
          </a:bodyPr>
          <a:lstStyle/>
          <a:p>
            <a:r>
              <a:rPr lang="en-IN" sz="2800" b="1" dirty="0">
                <a:solidFill>
                  <a:schemeClr val="bg1"/>
                </a:solidFill>
              </a:rPr>
              <a:t>AIRPORT MICROSERVICES</a:t>
            </a:r>
          </a:p>
        </p:txBody>
      </p:sp>
      <p:pic>
        <p:nvPicPr>
          <p:cNvPr id="9" name="Picture 8" descr="A screenshot of a computer program&#10;&#10;Description automatically generated">
            <a:extLst>
              <a:ext uri="{FF2B5EF4-FFF2-40B4-BE49-F238E27FC236}">
                <a16:creationId xmlns:a16="http://schemas.microsoft.com/office/drawing/2014/main" id="{6EDA860C-D06A-566A-5501-0E4773D17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7" y="1714500"/>
            <a:ext cx="6096000" cy="3429000"/>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00E5F4DC-08F3-F41A-B2B7-F3C81BEFE2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694" y="1714500"/>
            <a:ext cx="6096000" cy="3429000"/>
          </a:xfrm>
          <a:prstGeom prst="rect">
            <a:avLst/>
          </a:prstGeom>
        </p:spPr>
      </p:pic>
    </p:spTree>
    <p:extLst>
      <p:ext uri="{BB962C8B-B14F-4D97-AF65-F5344CB8AC3E}">
        <p14:creationId xmlns:p14="http://schemas.microsoft.com/office/powerpoint/2010/main" val="379033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4" name="TextBox 3">
            <a:extLst>
              <a:ext uri="{FF2B5EF4-FFF2-40B4-BE49-F238E27FC236}">
                <a16:creationId xmlns:a16="http://schemas.microsoft.com/office/drawing/2014/main" id="{1E22A9F7-C826-1588-FB93-6AB0A250FEE9}"/>
              </a:ext>
            </a:extLst>
          </p:cNvPr>
          <p:cNvSpPr txBox="1"/>
          <p:nvPr/>
        </p:nvSpPr>
        <p:spPr>
          <a:xfrm>
            <a:off x="4155440" y="303040"/>
            <a:ext cx="4368800" cy="523220"/>
          </a:xfrm>
          <a:prstGeom prst="rect">
            <a:avLst/>
          </a:prstGeom>
          <a:noFill/>
        </p:spPr>
        <p:txBody>
          <a:bodyPr wrap="square" rtlCol="0">
            <a:spAutoFit/>
          </a:bodyPr>
          <a:lstStyle/>
          <a:p>
            <a:r>
              <a:rPr lang="en-IN" sz="2800" b="1" dirty="0">
                <a:solidFill>
                  <a:schemeClr val="bg1"/>
                </a:solidFill>
              </a:rPr>
              <a:t>AIRPORT MICROSERVICES</a:t>
            </a:r>
          </a:p>
        </p:txBody>
      </p:sp>
      <p:pic>
        <p:nvPicPr>
          <p:cNvPr id="9" name="Picture 8">
            <a:extLst>
              <a:ext uri="{FF2B5EF4-FFF2-40B4-BE49-F238E27FC236}">
                <a16:creationId xmlns:a16="http://schemas.microsoft.com/office/drawing/2014/main" id="{6EDA860C-D06A-566A-5501-0E4773D177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47" y="1714500"/>
            <a:ext cx="6096000" cy="3429000"/>
          </a:xfrm>
          <a:prstGeom prst="rect">
            <a:avLst/>
          </a:prstGeom>
        </p:spPr>
      </p:pic>
      <p:pic>
        <p:nvPicPr>
          <p:cNvPr id="11" name="Picture 10">
            <a:extLst>
              <a:ext uri="{FF2B5EF4-FFF2-40B4-BE49-F238E27FC236}">
                <a16:creationId xmlns:a16="http://schemas.microsoft.com/office/drawing/2014/main" id="{00E5F4DC-08F3-F41A-B2B7-F3C81BEFE2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16694" y="1714500"/>
            <a:ext cx="6096000" cy="3429000"/>
          </a:xfrm>
          <a:prstGeom prst="rect">
            <a:avLst/>
          </a:prstGeom>
        </p:spPr>
      </p:pic>
    </p:spTree>
    <p:extLst>
      <p:ext uri="{BB962C8B-B14F-4D97-AF65-F5344CB8AC3E}">
        <p14:creationId xmlns:p14="http://schemas.microsoft.com/office/powerpoint/2010/main" val="3699453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3F1084-D305-E109-3B60-585FB8DE950E}"/>
              </a:ext>
            </a:extLst>
          </p:cNvPr>
          <p:cNvSpPr txBox="1"/>
          <p:nvPr/>
        </p:nvSpPr>
        <p:spPr>
          <a:xfrm>
            <a:off x="838200" y="365125"/>
            <a:ext cx="10515600" cy="18604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b="1" kern="1200" dirty="0">
                <a:solidFill>
                  <a:schemeClr val="tx1"/>
                </a:solidFill>
                <a:latin typeface="+mj-lt"/>
                <a:ea typeface="+mj-ea"/>
                <a:cs typeface="+mj-cs"/>
              </a:rPr>
              <a:t>BOOKINGS MICROSERVICES</a:t>
            </a:r>
          </a:p>
        </p:txBody>
      </p:sp>
      <p:pic>
        <p:nvPicPr>
          <p:cNvPr id="6" name="Picture 5" descr="A screenshot of a computer program&#10;&#10;Description automatically generated">
            <a:extLst>
              <a:ext uri="{FF2B5EF4-FFF2-40B4-BE49-F238E27FC236}">
                <a16:creationId xmlns:a16="http://schemas.microsoft.com/office/drawing/2014/main" id="{3F7212E7-9547-01B5-D69C-3EC14FF29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4" y="2695465"/>
            <a:ext cx="5828261" cy="3278396"/>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CB6B1EE9-2CAB-96DC-4414-7FBCE57D6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2695465"/>
            <a:ext cx="5828261" cy="3278396"/>
          </a:xfrm>
          <a:prstGeom prst="rect">
            <a:avLst/>
          </a:prstGeom>
        </p:spPr>
      </p:pic>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47" y="0"/>
            <a:ext cx="2401377" cy="902226"/>
          </a:xfrm>
          <a:prstGeom prst="rect">
            <a:avLst/>
          </a:prstGeom>
        </p:spPr>
      </p:pic>
    </p:spTree>
    <p:extLst>
      <p:ext uri="{BB962C8B-B14F-4D97-AF65-F5344CB8AC3E}">
        <p14:creationId xmlns:p14="http://schemas.microsoft.com/office/powerpoint/2010/main" val="3533707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3F1084-D305-E109-3B60-585FB8DE950E}"/>
              </a:ext>
            </a:extLst>
          </p:cNvPr>
          <p:cNvSpPr txBox="1"/>
          <p:nvPr/>
        </p:nvSpPr>
        <p:spPr>
          <a:xfrm>
            <a:off x="1001684" y="170412"/>
            <a:ext cx="10178934" cy="132873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a:solidFill>
                  <a:schemeClr val="tx1"/>
                </a:solidFill>
                <a:latin typeface="+mj-lt"/>
                <a:ea typeface="+mj-ea"/>
                <a:cs typeface="+mj-cs"/>
              </a:rPr>
              <a:t>BOOKINGS MICROSERVICES</a:t>
            </a:r>
          </a:p>
        </p:txBody>
      </p:sp>
      <p:pic>
        <p:nvPicPr>
          <p:cNvPr id="4" name="Picture 3" descr="A screenshot of a computer&#10;&#10;Description automatically generated">
            <a:extLst>
              <a:ext uri="{FF2B5EF4-FFF2-40B4-BE49-F238E27FC236}">
                <a16:creationId xmlns:a16="http://schemas.microsoft.com/office/drawing/2014/main" id="{CB6B1EE9-2CAB-96DC-4414-7FBCE57D6FAE}"/>
              </a:ext>
            </a:extLst>
          </p:cNvPr>
          <p:cNvPicPr>
            <a:picLocks noChangeAspect="1"/>
          </p:cNvPicPr>
          <p:nvPr/>
        </p:nvPicPr>
        <p:blipFill>
          <a:blip r:embed="rId2">
            <a:extLst>
              <a:ext uri="{28A0092B-C50C-407E-A947-70E740481C1C}">
                <a14:useLocalDpi xmlns:a14="http://schemas.microsoft.com/office/drawing/2010/main" val="0"/>
              </a:ext>
            </a:extLst>
          </a:blip>
          <a:srcRect l="15403" r="686" b="-3"/>
          <a:stretch/>
        </p:blipFill>
        <p:spPr>
          <a:xfrm>
            <a:off x="198741" y="2410448"/>
            <a:ext cx="5803323" cy="389035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F7212E7-9547-01B5-D69C-3EC14FF291F9}"/>
              </a:ext>
            </a:extLst>
          </p:cNvPr>
          <p:cNvPicPr>
            <a:picLocks noChangeAspect="1"/>
          </p:cNvPicPr>
          <p:nvPr/>
        </p:nvPicPr>
        <p:blipFill>
          <a:blip r:embed="rId3">
            <a:extLst>
              <a:ext uri="{28A0092B-C50C-407E-A947-70E740481C1C}">
                <a14:useLocalDpi xmlns:a14="http://schemas.microsoft.com/office/drawing/2010/main" val="0"/>
              </a:ext>
            </a:extLst>
          </a:blip>
          <a:srcRect l="16091" r="-3" b="-3"/>
          <a:stretch/>
        </p:blipFill>
        <p:spPr>
          <a:xfrm>
            <a:off x="6189934" y="2410448"/>
            <a:ext cx="5803323" cy="3890357"/>
          </a:xfrm>
          <a:prstGeom prst="rect">
            <a:avLst/>
          </a:prstGeom>
        </p:spPr>
      </p:pic>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47" y="0"/>
            <a:ext cx="2401377" cy="902226"/>
          </a:xfrm>
          <a:prstGeom prst="rect">
            <a:avLst/>
          </a:prstGeom>
        </p:spPr>
      </p:pic>
    </p:spTree>
    <p:extLst>
      <p:ext uri="{BB962C8B-B14F-4D97-AF65-F5344CB8AC3E}">
        <p14:creationId xmlns:p14="http://schemas.microsoft.com/office/powerpoint/2010/main" val="3033583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3F1084-D305-E109-3B60-585FB8DE950E}"/>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latin typeface="+mj-lt"/>
                <a:ea typeface="+mj-ea"/>
                <a:cs typeface="+mj-cs"/>
              </a:rPr>
              <a:t>EUREKA SERVER</a:t>
            </a:r>
          </a:p>
        </p:txBody>
      </p:sp>
      <p:pic>
        <p:nvPicPr>
          <p:cNvPr id="5" name="Picture 4" descr="A screenshot of a computer&#10;&#10;Description automatically generated">
            <a:extLst>
              <a:ext uri="{FF2B5EF4-FFF2-40B4-BE49-F238E27FC236}">
                <a16:creationId xmlns:a16="http://schemas.microsoft.com/office/drawing/2014/main" id="{94FDBDDF-F975-513B-E029-B08ECECFD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795451"/>
            <a:ext cx="10905066" cy="2153750"/>
          </a:xfrm>
          <a:prstGeom prst="rect">
            <a:avLst/>
          </a:prstGeom>
        </p:spPr>
      </p:pic>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Tree>
    <p:extLst>
      <p:ext uri="{BB962C8B-B14F-4D97-AF65-F5344CB8AC3E}">
        <p14:creationId xmlns:p14="http://schemas.microsoft.com/office/powerpoint/2010/main" val="3108908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88DFE35D-D13F-A76D-C506-B6677DC3D16F}"/>
              </a:ext>
            </a:extLst>
          </p:cNvPr>
          <p:cNvSpPr txBox="1"/>
          <p:nvPr/>
        </p:nvSpPr>
        <p:spPr>
          <a:xfrm>
            <a:off x="680720" y="2052319"/>
            <a:ext cx="10830560" cy="3539430"/>
          </a:xfrm>
          <a:prstGeom prst="rect">
            <a:avLst/>
          </a:prstGeom>
          <a:noFill/>
        </p:spPr>
        <p:txBody>
          <a:bodyPr wrap="square" rtlCol="0">
            <a:spAutoFit/>
          </a:bodyPr>
          <a:lstStyle/>
          <a:p>
            <a:r>
              <a:rPr lang="en-US" sz="2800" dirty="0">
                <a:solidFill>
                  <a:schemeClr val="bg1"/>
                </a:solidFill>
              </a:rPr>
              <a:t>The Air Transport System delivers a backend solution for managing air transport operations, built using Spring Boot. It ensures efficient handling of key functionalities with complete CRUD operations for planes, airports, bookings, and user authentication. The Project demonstrates the effective use of Spring Boot, Hibernate, REST API, JPA, and Maven. The project encompasses various microservices including login, booking, plane, and airport services, each designed with specific functionalities and integrated seamlessly to create a robust system.</a:t>
            </a:r>
            <a:endParaRPr lang="en-IN" sz="2800" dirty="0">
              <a:solidFill>
                <a:schemeClr val="bg1"/>
              </a:solidFill>
            </a:endParaRPr>
          </a:p>
        </p:txBody>
      </p:sp>
    </p:spTree>
    <p:extLst>
      <p:ext uri="{BB962C8B-B14F-4D97-AF65-F5344CB8AC3E}">
        <p14:creationId xmlns:p14="http://schemas.microsoft.com/office/powerpoint/2010/main" val="1952212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6392986" cy="369326"/>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  </a:t>
            </a:r>
            <a:r>
              <a:rPr lang="en-IN" sz="1800" dirty="0">
                <a:effectLst/>
                <a:latin typeface="Neue Machina" panose="00000500000000000000" pitchFamily="50" charset="0"/>
                <a:ea typeface="Calibri" panose="020F0502020204030204" pitchFamily="34" charset="0"/>
              </a:rPr>
              <a:t>VARSHITHA</a:t>
            </a:r>
            <a:r>
              <a:rPr lang="en-IN" sz="1800" b="1" dirty="0">
                <a:effectLst/>
                <a:latin typeface="Neue Machina" panose="00000500000000000000" pitchFamily="50" charset="0"/>
                <a:ea typeface="Calibri" panose="020F0502020204030204" pitchFamily="34" charset="0"/>
              </a:rPr>
              <a:t> </a:t>
            </a:r>
            <a:r>
              <a:rPr lang="en-IN" sz="1800" dirty="0">
                <a:effectLst/>
                <a:latin typeface="Neue Machina" panose="00000500000000000000" pitchFamily="50" charset="0"/>
                <a:ea typeface="Calibri" panose="020F0502020204030204" pitchFamily="34" charset="0"/>
              </a:rPr>
              <a:t>NALABOTHU</a:t>
            </a:r>
            <a:endParaRPr lang="en-GB" dirty="0">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606592"/>
            <a:ext cx="6677466" cy="369326"/>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IN" sz="1800" dirty="0">
                <a:effectLst/>
                <a:latin typeface="Neue Machina" panose="00000500000000000000" pitchFamily="50" charset="0"/>
                <a:ea typeface="Calibri" panose="020F0502020204030204" pitchFamily="34" charset="0"/>
              </a:rPr>
              <a:t>Fresher</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447660"/>
            <a:ext cx="6677466" cy="369326"/>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IN" sz="1800" dirty="0">
                <a:effectLst/>
                <a:latin typeface="Neue Machina" panose="00000500000000000000" pitchFamily="50" charset="0"/>
                <a:ea typeface="Calibri" panose="020F0502020204030204" pitchFamily="34" charset="0"/>
              </a:rPr>
              <a:t>B-TECH</a:t>
            </a:r>
            <a:r>
              <a:rPr lang="en-IN" sz="1800" b="1" dirty="0">
                <a:effectLst/>
                <a:latin typeface="Neue Machina" panose="00000500000000000000" pitchFamily="50" charset="0"/>
                <a:ea typeface="Calibri" panose="020F0502020204030204" pitchFamily="34" charset="0"/>
              </a:rPr>
              <a:t> </a:t>
            </a:r>
            <a:r>
              <a:rPr lang="en-IN" sz="1800" dirty="0">
                <a:effectLst/>
                <a:latin typeface="Neue Machina" panose="00000500000000000000" pitchFamily="50" charset="0"/>
                <a:ea typeface="Calibri" panose="020F0502020204030204" pitchFamily="34" charset="0"/>
              </a:rPr>
              <a:t>CSE</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3574" y="4288728"/>
            <a:ext cx="6555546" cy="2031325"/>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A highly motivated and quick-learning fresher with training knowledge in backend development. Proficient in Java, Spring Boot, REST API, and MySQL with hands-on experience in building and testing scalable applications. Completed a hands-on capstone project in microservices architecture, showcasing expertise in REST API development and database management. Developed strong analytical and communication abilities during training.</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935C32AB-9353-687F-B713-AB6FFACECF29}"/>
              </a:ext>
            </a:extLst>
          </p:cNvPr>
          <p:cNvSpPr txBox="1"/>
          <p:nvPr/>
        </p:nvSpPr>
        <p:spPr>
          <a:xfrm>
            <a:off x="497840" y="1930400"/>
            <a:ext cx="6014720" cy="3139321"/>
          </a:xfrm>
          <a:prstGeom prst="rect">
            <a:avLst/>
          </a:prstGeom>
          <a:noFill/>
        </p:spPr>
        <p:txBody>
          <a:bodyPr wrap="square" rtlCol="0">
            <a:spAutoFit/>
          </a:bodyPr>
          <a:lstStyle/>
          <a:p>
            <a:pPr marL="285750" indent="-285750">
              <a:buFont typeface="Wingdings" panose="05000000000000000000" pitchFamily="2" charset="2"/>
              <a:buChar char="v"/>
            </a:pPr>
            <a:r>
              <a:rPr lang="en-IN" b="1" dirty="0"/>
              <a:t>Technical Skill Development</a:t>
            </a:r>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r>
              <a:rPr lang="en-IN" b="1" dirty="0"/>
              <a:t>Project Implementation of real-world projects</a:t>
            </a:r>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r>
              <a:rPr lang="en-IN" b="1" dirty="0"/>
              <a:t>Collaboration and Communication</a:t>
            </a:r>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r>
              <a:rPr lang="en-IN" b="1" dirty="0"/>
              <a:t>Agile Methodology</a:t>
            </a:r>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r>
              <a:rPr lang="en-IN" b="1" dirty="0"/>
              <a:t>Problem-Solving and Debugging</a:t>
            </a:r>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r>
              <a:rPr lang="en-IN" b="1" dirty="0"/>
              <a:t>Professional Growth Mindset</a:t>
            </a:r>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6597650"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Project-Air Transport System</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B8536F5-24EF-3081-DFB6-6BF94F7F20F9}"/>
              </a:ext>
            </a:extLst>
          </p:cNvPr>
          <p:cNvSpPr txBox="1"/>
          <p:nvPr/>
        </p:nvSpPr>
        <p:spPr>
          <a:xfrm>
            <a:off x="467360" y="1849120"/>
            <a:ext cx="6024880" cy="923330"/>
          </a:xfrm>
          <a:prstGeom prst="rect">
            <a:avLst/>
          </a:prstGeom>
          <a:noFill/>
        </p:spPr>
        <p:txBody>
          <a:bodyPr wrap="square" rtlCol="0">
            <a:spAutoFit/>
          </a:bodyPr>
          <a:lstStyle/>
          <a:p>
            <a:r>
              <a:rPr lang="en-IN" dirty="0"/>
              <a:t>Develop a real-world project for administrators to manage airport details, plane information, and passenger bookings. The system involves creating microservices using Spring Boot. </a:t>
            </a:r>
          </a:p>
        </p:txBody>
      </p:sp>
      <p:sp>
        <p:nvSpPr>
          <p:cNvPr id="6" name="TextBox 5">
            <a:extLst>
              <a:ext uri="{FF2B5EF4-FFF2-40B4-BE49-F238E27FC236}">
                <a16:creationId xmlns:a16="http://schemas.microsoft.com/office/drawing/2014/main" id="{9111DEC3-E27D-23C3-ED93-BFD8BEFC09DA}"/>
              </a:ext>
            </a:extLst>
          </p:cNvPr>
          <p:cNvSpPr txBox="1"/>
          <p:nvPr/>
        </p:nvSpPr>
        <p:spPr>
          <a:xfrm>
            <a:off x="464185" y="2883342"/>
            <a:ext cx="6024880" cy="1754326"/>
          </a:xfrm>
          <a:prstGeom prst="rect">
            <a:avLst/>
          </a:prstGeom>
          <a:noFill/>
        </p:spPr>
        <p:txBody>
          <a:bodyPr wrap="square" rtlCol="0">
            <a:spAutoFit/>
          </a:bodyPr>
          <a:lstStyle/>
          <a:p>
            <a:r>
              <a:rPr lang="en-IN" dirty="0"/>
              <a:t>Microservice Applications need to include:</a:t>
            </a:r>
          </a:p>
          <a:p>
            <a:pPr marL="285750" indent="-285750">
              <a:buFont typeface="Arial" panose="020B0604020202020204" pitchFamily="34" charset="0"/>
              <a:buChar char="•"/>
            </a:pPr>
            <a:r>
              <a:rPr lang="en-IN" dirty="0"/>
              <a:t>Login Application</a:t>
            </a:r>
          </a:p>
          <a:p>
            <a:pPr marL="285750" indent="-285750">
              <a:buFont typeface="Arial" panose="020B0604020202020204" pitchFamily="34" charset="0"/>
              <a:buChar char="•"/>
            </a:pPr>
            <a:r>
              <a:rPr lang="en-IN" dirty="0"/>
              <a:t>Admin Application</a:t>
            </a:r>
          </a:p>
          <a:p>
            <a:pPr marL="285750" indent="-285750">
              <a:buFont typeface="Arial" panose="020B0604020202020204" pitchFamily="34" charset="0"/>
              <a:buChar char="•"/>
            </a:pPr>
            <a:r>
              <a:rPr lang="en-IN" dirty="0"/>
              <a:t>Plane Application</a:t>
            </a:r>
          </a:p>
          <a:p>
            <a:pPr marL="285750" indent="-285750">
              <a:buFont typeface="Arial" panose="020B0604020202020204" pitchFamily="34" charset="0"/>
              <a:buChar char="•"/>
            </a:pPr>
            <a:r>
              <a:rPr lang="en-IN" dirty="0"/>
              <a:t>Airport Application</a:t>
            </a:r>
          </a:p>
          <a:p>
            <a:pPr marL="285750" indent="-285750">
              <a:buFont typeface="Arial" panose="020B0604020202020204" pitchFamily="34" charset="0"/>
              <a:buChar char="•"/>
            </a:pPr>
            <a:r>
              <a:rPr lang="en-IN" dirty="0"/>
              <a:t>Booking Application</a:t>
            </a:r>
          </a:p>
        </p:txBody>
      </p:sp>
      <p:sp>
        <p:nvSpPr>
          <p:cNvPr id="8" name="TextBox 7">
            <a:extLst>
              <a:ext uri="{FF2B5EF4-FFF2-40B4-BE49-F238E27FC236}">
                <a16:creationId xmlns:a16="http://schemas.microsoft.com/office/drawing/2014/main" id="{819F2722-C9DC-3512-E359-BB6EED95A5CC}"/>
              </a:ext>
            </a:extLst>
          </p:cNvPr>
          <p:cNvSpPr txBox="1"/>
          <p:nvPr/>
        </p:nvSpPr>
        <p:spPr>
          <a:xfrm>
            <a:off x="464185" y="4853347"/>
            <a:ext cx="6024880" cy="923330"/>
          </a:xfrm>
          <a:prstGeom prst="rect">
            <a:avLst/>
          </a:prstGeom>
          <a:noFill/>
        </p:spPr>
        <p:txBody>
          <a:bodyPr wrap="square" rtlCol="0">
            <a:spAutoFit/>
          </a:bodyPr>
          <a:lstStyle/>
          <a:p>
            <a:r>
              <a:rPr lang="en-US" dirty="0"/>
              <a:t>The primary features include login authentication, CRUD operations for managing airports, planes, and bookings, and search functionalities. Implement this using Postman.</a:t>
            </a:r>
            <a:endParaRPr lang="en-IN" dirty="0"/>
          </a:p>
        </p:txBody>
      </p:sp>
    </p:spTree>
    <p:extLst>
      <p:ext uri="{BB962C8B-B14F-4D97-AF65-F5344CB8AC3E}">
        <p14:creationId xmlns:p14="http://schemas.microsoft.com/office/powerpoint/2010/main" val="20261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10347"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004CF99-D973-1E5A-9DD0-4F7DCE6AD77B}"/>
              </a:ext>
            </a:extLst>
          </p:cNvPr>
          <p:cNvSpPr txBox="1"/>
          <p:nvPr/>
        </p:nvSpPr>
        <p:spPr>
          <a:xfrm>
            <a:off x="558800" y="902226"/>
            <a:ext cx="5313680" cy="369332"/>
          </a:xfrm>
          <a:prstGeom prst="rect">
            <a:avLst/>
          </a:prstGeom>
          <a:noFill/>
        </p:spPr>
        <p:txBody>
          <a:bodyPr wrap="square" rtlCol="0">
            <a:spAutoFit/>
          </a:bodyPr>
          <a:lstStyle/>
          <a:p>
            <a:r>
              <a:rPr lang="en-IN" b="1" dirty="0">
                <a:solidFill>
                  <a:schemeClr val="bg1"/>
                </a:solidFill>
              </a:rPr>
              <a:t>ENTITY-RELATIONSHIP DIAGRAM</a:t>
            </a:r>
          </a:p>
        </p:txBody>
      </p:sp>
      <p:pic>
        <p:nvPicPr>
          <p:cNvPr id="7" name="Picture 6" descr="A screenshot of a computer&#10;&#10;Description automatically generated">
            <a:extLst>
              <a:ext uri="{FF2B5EF4-FFF2-40B4-BE49-F238E27FC236}">
                <a16:creationId xmlns:a16="http://schemas.microsoft.com/office/drawing/2014/main" id="{3EB76E82-004E-07C5-D1B7-627A042E9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4550" y="1721882"/>
            <a:ext cx="7962900" cy="4714875"/>
          </a:xfrm>
          <a:prstGeom prst="rect">
            <a:avLst/>
          </a:prstGeom>
        </p:spPr>
      </p:pic>
    </p:spTree>
    <p:extLst>
      <p:ext uri="{BB962C8B-B14F-4D97-AF65-F5344CB8AC3E}">
        <p14:creationId xmlns:p14="http://schemas.microsoft.com/office/powerpoint/2010/main" val="149034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10347"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004CF99-D973-1E5A-9DD0-4F7DCE6AD77B}"/>
              </a:ext>
            </a:extLst>
          </p:cNvPr>
          <p:cNvSpPr txBox="1"/>
          <p:nvPr/>
        </p:nvSpPr>
        <p:spPr>
          <a:xfrm>
            <a:off x="558800" y="902226"/>
            <a:ext cx="5313680" cy="369332"/>
          </a:xfrm>
          <a:prstGeom prst="rect">
            <a:avLst/>
          </a:prstGeom>
          <a:noFill/>
        </p:spPr>
        <p:txBody>
          <a:bodyPr wrap="square" rtlCol="0">
            <a:spAutoFit/>
          </a:bodyPr>
          <a:lstStyle/>
          <a:p>
            <a:r>
              <a:rPr lang="en-IN" b="1" dirty="0">
                <a:solidFill>
                  <a:schemeClr val="bg1"/>
                </a:solidFill>
              </a:rPr>
              <a:t>SEQUENCE DIAGRAM</a:t>
            </a:r>
          </a:p>
        </p:txBody>
      </p:sp>
      <p:pic>
        <p:nvPicPr>
          <p:cNvPr id="7" name="Picture 6">
            <a:extLst>
              <a:ext uri="{FF2B5EF4-FFF2-40B4-BE49-F238E27FC236}">
                <a16:creationId xmlns:a16="http://schemas.microsoft.com/office/drawing/2014/main" id="{3EB76E82-004E-07C5-D1B7-627A042E9B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71025" y="1721882"/>
            <a:ext cx="6249950" cy="4714875"/>
          </a:xfrm>
          <a:prstGeom prst="rect">
            <a:avLst/>
          </a:prstGeom>
        </p:spPr>
      </p:pic>
    </p:spTree>
    <p:extLst>
      <p:ext uri="{BB962C8B-B14F-4D97-AF65-F5344CB8AC3E}">
        <p14:creationId xmlns:p14="http://schemas.microsoft.com/office/powerpoint/2010/main" val="1717450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262890" y="1333665"/>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98107F31-A1AB-CB9D-9255-CFC9152045A8}"/>
              </a:ext>
            </a:extLst>
          </p:cNvPr>
          <p:cNvSpPr txBox="1"/>
          <p:nvPr/>
        </p:nvSpPr>
        <p:spPr>
          <a:xfrm>
            <a:off x="7081520" y="914000"/>
            <a:ext cx="4368800" cy="523220"/>
          </a:xfrm>
          <a:prstGeom prst="rect">
            <a:avLst/>
          </a:prstGeom>
          <a:noFill/>
        </p:spPr>
        <p:txBody>
          <a:bodyPr wrap="square" rtlCol="0">
            <a:spAutoFit/>
          </a:bodyPr>
          <a:lstStyle/>
          <a:p>
            <a:r>
              <a:rPr lang="en-IN" sz="2800" b="1" dirty="0">
                <a:solidFill>
                  <a:schemeClr val="bg1"/>
                </a:solidFill>
              </a:rPr>
              <a:t>LOGIN MICROSERVICES</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E1DF3CE-CDCB-C4F5-92D5-37460735BAED}"/>
                  </a:ext>
                </a:extLst>
              </p14:cNvPr>
              <p14:cNvContentPartPr/>
              <p14:nvPr/>
            </p14:nvContentPartPr>
            <p14:xfrm>
              <a:off x="3474440" y="2530040"/>
              <a:ext cx="360" cy="360"/>
            </p14:xfrm>
          </p:contentPart>
        </mc:Choice>
        <mc:Fallback xmlns="">
          <p:pic>
            <p:nvPicPr>
              <p:cNvPr id="6" name="Ink 5">
                <a:extLst>
                  <a:ext uri="{FF2B5EF4-FFF2-40B4-BE49-F238E27FC236}">
                    <a16:creationId xmlns:a16="http://schemas.microsoft.com/office/drawing/2014/main" id="{8E1DF3CE-CDCB-C4F5-92D5-37460735BAED}"/>
                  </a:ext>
                </a:extLst>
              </p:cNvPr>
              <p:cNvPicPr/>
              <p:nvPr/>
            </p:nvPicPr>
            <p:blipFill>
              <a:blip r:embed="rId5"/>
              <a:stretch>
                <a:fillRect/>
              </a:stretch>
            </p:blipFill>
            <p:spPr>
              <a:xfrm>
                <a:off x="3468320" y="2523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5F77CEC-0983-2A5B-9EAA-9A257A9E62FF}"/>
                  </a:ext>
                </a:extLst>
              </p14:cNvPr>
              <p14:cNvContentPartPr/>
              <p14:nvPr/>
            </p14:nvContentPartPr>
            <p14:xfrm>
              <a:off x="7487720" y="1249520"/>
              <a:ext cx="360" cy="360"/>
            </p14:xfrm>
          </p:contentPart>
        </mc:Choice>
        <mc:Fallback xmlns="">
          <p:pic>
            <p:nvPicPr>
              <p:cNvPr id="7" name="Ink 6">
                <a:extLst>
                  <a:ext uri="{FF2B5EF4-FFF2-40B4-BE49-F238E27FC236}">
                    <a16:creationId xmlns:a16="http://schemas.microsoft.com/office/drawing/2014/main" id="{15F77CEC-0983-2A5B-9EAA-9A257A9E62FF}"/>
                  </a:ext>
                </a:extLst>
              </p:cNvPr>
              <p:cNvPicPr/>
              <p:nvPr/>
            </p:nvPicPr>
            <p:blipFill>
              <a:blip r:embed="rId5"/>
              <a:stretch>
                <a:fillRect/>
              </a:stretch>
            </p:blipFill>
            <p:spPr>
              <a:xfrm>
                <a:off x="7481600" y="1243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E456896-E432-2C77-0240-FB5AF9BA3A71}"/>
                  </a:ext>
                </a:extLst>
              </p14:cNvPr>
              <p14:cNvContentPartPr/>
              <p14:nvPr/>
            </p14:nvContentPartPr>
            <p14:xfrm>
              <a:off x="7426880" y="1188320"/>
              <a:ext cx="360" cy="360"/>
            </p14:xfrm>
          </p:contentPart>
        </mc:Choice>
        <mc:Fallback xmlns="">
          <p:pic>
            <p:nvPicPr>
              <p:cNvPr id="8" name="Ink 7">
                <a:extLst>
                  <a:ext uri="{FF2B5EF4-FFF2-40B4-BE49-F238E27FC236}">
                    <a16:creationId xmlns:a16="http://schemas.microsoft.com/office/drawing/2014/main" id="{2E456896-E432-2C77-0240-FB5AF9BA3A71}"/>
                  </a:ext>
                </a:extLst>
              </p:cNvPr>
              <p:cNvPicPr/>
              <p:nvPr/>
            </p:nvPicPr>
            <p:blipFill>
              <a:blip r:embed="rId5"/>
              <a:stretch>
                <a:fillRect/>
              </a:stretch>
            </p:blipFill>
            <p:spPr>
              <a:xfrm>
                <a:off x="7420760" y="11822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73262C8-1DDB-B807-3258-3C69F969B739}"/>
                  </a:ext>
                </a:extLst>
              </p14:cNvPr>
              <p14:cNvContentPartPr/>
              <p14:nvPr/>
            </p14:nvContentPartPr>
            <p14:xfrm>
              <a:off x="-244360" y="914000"/>
              <a:ext cx="360" cy="360"/>
            </p14:xfrm>
          </p:contentPart>
        </mc:Choice>
        <mc:Fallback xmlns="">
          <p:pic>
            <p:nvPicPr>
              <p:cNvPr id="9" name="Ink 8">
                <a:extLst>
                  <a:ext uri="{FF2B5EF4-FFF2-40B4-BE49-F238E27FC236}">
                    <a16:creationId xmlns:a16="http://schemas.microsoft.com/office/drawing/2014/main" id="{473262C8-1DDB-B807-3258-3C69F969B739}"/>
                  </a:ext>
                </a:extLst>
              </p:cNvPr>
              <p:cNvPicPr/>
              <p:nvPr/>
            </p:nvPicPr>
            <p:blipFill>
              <a:blip r:embed="rId5"/>
              <a:stretch>
                <a:fillRect/>
              </a:stretch>
            </p:blipFill>
            <p:spPr>
              <a:xfrm>
                <a:off x="-250480" y="907880"/>
                <a:ext cx="12600" cy="12600"/>
              </a:xfrm>
              <a:prstGeom prst="rect">
                <a:avLst/>
              </a:prstGeom>
            </p:spPr>
          </p:pic>
        </mc:Fallback>
      </mc:AlternateContent>
      <p:grpSp>
        <p:nvGrpSpPr>
          <p:cNvPr id="13" name="Group 12">
            <a:extLst>
              <a:ext uri="{FF2B5EF4-FFF2-40B4-BE49-F238E27FC236}">
                <a16:creationId xmlns:a16="http://schemas.microsoft.com/office/drawing/2014/main" id="{446432BD-D264-FA63-4117-ECFD1DC67861}"/>
              </a:ext>
            </a:extLst>
          </p:cNvPr>
          <p:cNvGrpSpPr/>
          <p:nvPr/>
        </p:nvGrpSpPr>
        <p:grpSpPr>
          <a:xfrm>
            <a:off x="4988240" y="1127480"/>
            <a:ext cx="360" cy="360"/>
            <a:chOff x="4988240" y="1127480"/>
            <a:chExt cx="360" cy="36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458A3B0-1491-BF71-AA3F-B6F8421F1454}"/>
                    </a:ext>
                  </a:extLst>
                </p14:cNvPr>
                <p14:cNvContentPartPr/>
                <p14:nvPr/>
              </p14:nvContentPartPr>
              <p14:xfrm>
                <a:off x="4988240" y="1127480"/>
                <a:ext cx="360" cy="360"/>
              </p14:xfrm>
            </p:contentPart>
          </mc:Choice>
          <mc:Fallback xmlns="">
            <p:pic>
              <p:nvPicPr>
                <p:cNvPr id="11" name="Ink 10">
                  <a:extLst>
                    <a:ext uri="{FF2B5EF4-FFF2-40B4-BE49-F238E27FC236}">
                      <a16:creationId xmlns:a16="http://schemas.microsoft.com/office/drawing/2014/main" id="{E458A3B0-1491-BF71-AA3F-B6F8421F1454}"/>
                    </a:ext>
                  </a:extLst>
                </p:cNvPr>
                <p:cNvPicPr/>
                <p:nvPr/>
              </p:nvPicPr>
              <p:blipFill>
                <a:blip r:embed="rId5"/>
                <a:stretch>
                  <a:fillRect/>
                </a:stretch>
              </p:blipFill>
              <p:spPr>
                <a:xfrm>
                  <a:off x="4982120" y="11213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CA9C1AF-0A04-5EC5-C0D9-6E3B93A887B6}"/>
                    </a:ext>
                  </a:extLst>
                </p14:cNvPr>
                <p14:cNvContentPartPr/>
                <p14:nvPr/>
              </p14:nvContentPartPr>
              <p14:xfrm>
                <a:off x="4988240" y="1127480"/>
                <a:ext cx="360" cy="360"/>
              </p14:xfrm>
            </p:contentPart>
          </mc:Choice>
          <mc:Fallback xmlns="">
            <p:pic>
              <p:nvPicPr>
                <p:cNvPr id="12" name="Ink 11">
                  <a:extLst>
                    <a:ext uri="{FF2B5EF4-FFF2-40B4-BE49-F238E27FC236}">
                      <a16:creationId xmlns:a16="http://schemas.microsoft.com/office/drawing/2014/main" id="{CCA9C1AF-0A04-5EC5-C0D9-6E3B93A887B6}"/>
                    </a:ext>
                  </a:extLst>
                </p:cNvPr>
                <p:cNvPicPr/>
                <p:nvPr/>
              </p:nvPicPr>
              <p:blipFill>
                <a:blip r:embed="rId5"/>
                <a:stretch>
                  <a:fillRect/>
                </a:stretch>
              </p:blipFill>
              <p:spPr>
                <a:xfrm>
                  <a:off x="4982120" y="1121360"/>
                  <a:ext cx="12600" cy="12600"/>
                </a:xfrm>
                <a:prstGeom prst="rect">
                  <a:avLst/>
                </a:prstGeom>
              </p:spPr>
            </p:pic>
          </mc:Fallback>
        </mc:AlternateContent>
      </p:grpSp>
      <p:pic>
        <p:nvPicPr>
          <p:cNvPr id="15" name="Picture 14" descr="A screenshot of a computer program&#10;&#10;Description automatically generated">
            <a:extLst>
              <a:ext uri="{FF2B5EF4-FFF2-40B4-BE49-F238E27FC236}">
                <a16:creationId xmlns:a16="http://schemas.microsoft.com/office/drawing/2014/main" id="{E333CA8B-24AF-91FF-6FB5-64C450A09D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91000" y="1898885"/>
            <a:ext cx="5536840" cy="3829835"/>
          </a:xfrm>
          <a:prstGeom prst="rect">
            <a:avLst/>
          </a:prstGeom>
        </p:spPr>
      </p:pic>
      <p:pic>
        <p:nvPicPr>
          <p:cNvPr id="17" name="Picture 16" descr="A computer screen shot of a program&#10;&#10;Description automatically generated">
            <a:extLst>
              <a:ext uri="{FF2B5EF4-FFF2-40B4-BE49-F238E27FC236}">
                <a16:creationId xmlns:a16="http://schemas.microsoft.com/office/drawing/2014/main" id="{70F530D3-C7DB-165B-E321-320E0360368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2890" y="2137316"/>
            <a:ext cx="6021367" cy="3387019"/>
          </a:xfrm>
          <a:prstGeom prst="rect">
            <a:avLst/>
          </a:prstGeom>
        </p:spPr>
      </p:pic>
    </p:spTree>
    <p:extLst>
      <p:ext uri="{BB962C8B-B14F-4D97-AF65-F5344CB8AC3E}">
        <p14:creationId xmlns:p14="http://schemas.microsoft.com/office/powerpoint/2010/main" val="292530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262890" y="1333665"/>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98107F31-A1AB-CB9D-9255-CFC9152045A8}"/>
              </a:ext>
            </a:extLst>
          </p:cNvPr>
          <p:cNvSpPr txBox="1"/>
          <p:nvPr/>
        </p:nvSpPr>
        <p:spPr>
          <a:xfrm>
            <a:off x="7081520" y="914000"/>
            <a:ext cx="4368800" cy="523220"/>
          </a:xfrm>
          <a:prstGeom prst="rect">
            <a:avLst/>
          </a:prstGeom>
          <a:noFill/>
        </p:spPr>
        <p:txBody>
          <a:bodyPr wrap="square" rtlCol="0">
            <a:spAutoFit/>
          </a:bodyPr>
          <a:lstStyle/>
          <a:p>
            <a:r>
              <a:rPr lang="en-IN" sz="2800" b="1" dirty="0">
                <a:solidFill>
                  <a:schemeClr val="bg1"/>
                </a:solidFill>
              </a:rPr>
              <a:t>LOGIN MICROSERVICES</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E1DF3CE-CDCB-C4F5-92D5-37460735BAED}"/>
                  </a:ext>
                </a:extLst>
              </p14:cNvPr>
              <p14:cNvContentPartPr/>
              <p14:nvPr/>
            </p14:nvContentPartPr>
            <p14:xfrm>
              <a:off x="3474440" y="2530040"/>
              <a:ext cx="360" cy="360"/>
            </p14:xfrm>
          </p:contentPart>
        </mc:Choice>
        <mc:Fallback xmlns="">
          <p:pic>
            <p:nvPicPr>
              <p:cNvPr id="6" name="Ink 5">
                <a:extLst>
                  <a:ext uri="{FF2B5EF4-FFF2-40B4-BE49-F238E27FC236}">
                    <a16:creationId xmlns:a16="http://schemas.microsoft.com/office/drawing/2014/main" id="{8E1DF3CE-CDCB-C4F5-92D5-37460735BAED}"/>
                  </a:ext>
                </a:extLst>
              </p:cNvPr>
              <p:cNvPicPr/>
              <p:nvPr/>
            </p:nvPicPr>
            <p:blipFill>
              <a:blip r:embed="rId5"/>
              <a:stretch>
                <a:fillRect/>
              </a:stretch>
            </p:blipFill>
            <p:spPr>
              <a:xfrm>
                <a:off x="3468320" y="2523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5F77CEC-0983-2A5B-9EAA-9A257A9E62FF}"/>
                  </a:ext>
                </a:extLst>
              </p14:cNvPr>
              <p14:cNvContentPartPr/>
              <p14:nvPr/>
            </p14:nvContentPartPr>
            <p14:xfrm>
              <a:off x="7487720" y="1249520"/>
              <a:ext cx="360" cy="360"/>
            </p14:xfrm>
          </p:contentPart>
        </mc:Choice>
        <mc:Fallback xmlns="">
          <p:pic>
            <p:nvPicPr>
              <p:cNvPr id="7" name="Ink 6">
                <a:extLst>
                  <a:ext uri="{FF2B5EF4-FFF2-40B4-BE49-F238E27FC236}">
                    <a16:creationId xmlns:a16="http://schemas.microsoft.com/office/drawing/2014/main" id="{15F77CEC-0983-2A5B-9EAA-9A257A9E62FF}"/>
                  </a:ext>
                </a:extLst>
              </p:cNvPr>
              <p:cNvPicPr/>
              <p:nvPr/>
            </p:nvPicPr>
            <p:blipFill>
              <a:blip r:embed="rId5"/>
              <a:stretch>
                <a:fillRect/>
              </a:stretch>
            </p:blipFill>
            <p:spPr>
              <a:xfrm>
                <a:off x="7481600" y="1243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E456896-E432-2C77-0240-FB5AF9BA3A71}"/>
                  </a:ext>
                </a:extLst>
              </p14:cNvPr>
              <p14:cNvContentPartPr/>
              <p14:nvPr/>
            </p14:nvContentPartPr>
            <p14:xfrm>
              <a:off x="7426880" y="1188320"/>
              <a:ext cx="360" cy="360"/>
            </p14:xfrm>
          </p:contentPart>
        </mc:Choice>
        <mc:Fallback xmlns="">
          <p:pic>
            <p:nvPicPr>
              <p:cNvPr id="8" name="Ink 7">
                <a:extLst>
                  <a:ext uri="{FF2B5EF4-FFF2-40B4-BE49-F238E27FC236}">
                    <a16:creationId xmlns:a16="http://schemas.microsoft.com/office/drawing/2014/main" id="{2E456896-E432-2C77-0240-FB5AF9BA3A71}"/>
                  </a:ext>
                </a:extLst>
              </p:cNvPr>
              <p:cNvPicPr/>
              <p:nvPr/>
            </p:nvPicPr>
            <p:blipFill>
              <a:blip r:embed="rId5"/>
              <a:stretch>
                <a:fillRect/>
              </a:stretch>
            </p:blipFill>
            <p:spPr>
              <a:xfrm>
                <a:off x="7420760" y="11822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73262C8-1DDB-B807-3258-3C69F969B739}"/>
                  </a:ext>
                </a:extLst>
              </p14:cNvPr>
              <p14:cNvContentPartPr/>
              <p14:nvPr/>
            </p14:nvContentPartPr>
            <p14:xfrm>
              <a:off x="-244360" y="914000"/>
              <a:ext cx="360" cy="360"/>
            </p14:xfrm>
          </p:contentPart>
        </mc:Choice>
        <mc:Fallback xmlns="">
          <p:pic>
            <p:nvPicPr>
              <p:cNvPr id="9" name="Ink 8">
                <a:extLst>
                  <a:ext uri="{FF2B5EF4-FFF2-40B4-BE49-F238E27FC236}">
                    <a16:creationId xmlns:a16="http://schemas.microsoft.com/office/drawing/2014/main" id="{473262C8-1DDB-B807-3258-3C69F969B739}"/>
                  </a:ext>
                </a:extLst>
              </p:cNvPr>
              <p:cNvPicPr/>
              <p:nvPr/>
            </p:nvPicPr>
            <p:blipFill>
              <a:blip r:embed="rId5"/>
              <a:stretch>
                <a:fillRect/>
              </a:stretch>
            </p:blipFill>
            <p:spPr>
              <a:xfrm>
                <a:off x="-250480" y="907880"/>
                <a:ext cx="12600" cy="12600"/>
              </a:xfrm>
              <a:prstGeom prst="rect">
                <a:avLst/>
              </a:prstGeom>
            </p:spPr>
          </p:pic>
        </mc:Fallback>
      </mc:AlternateContent>
      <p:grpSp>
        <p:nvGrpSpPr>
          <p:cNvPr id="13" name="Group 12">
            <a:extLst>
              <a:ext uri="{FF2B5EF4-FFF2-40B4-BE49-F238E27FC236}">
                <a16:creationId xmlns:a16="http://schemas.microsoft.com/office/drawing/2014/main" id="{446432BD-D264-FA63-4117-ECFD1DC67861}"/>
              </a:ext>
            </a:extLst>
          </p:cNvPr>
          <p:cNvGrpSpPr/>
          <p:nvPr/>
        </p:nvGrpSpPr>
        <p:grpSpPr>
          <a:xfrm>
            <a:off x="4988240" y="1127480"/>
            <a:ext cx="360" cy="360"/>
            <a:chOff x="4988240" y="1127480"/>
            <a:chExt cx="360" cy="36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458A3B0-1491-BF71-AA3F-B6F8421F1454}"/>
                    </a:ext>
                  </a:extLst>
                </p14:cNvPr>
                <p14:cNvContentPartPr/>
                <p14:nvPr/>
              </p14:nvContentPartPr>
              <p14:xfrm>
                <a:off x="4988240" y="1127480"/>
                <a:ext cx="360" cy="360"/>
              </p14:xfrm>
            </p:contentPart>
          </mc:Choice>
          <mc:Fallback xmlns="">
            <p:pic>
              <p:nvPicPr>
                <p:cNvPr id="11" name="Ink 10">
                  <a:extLst>
                    <a:ext uri="{FF2B5EF4-FFF2-40B4-BE49-F238E27FC236}">
                      <a16:creationId xmlns:a16="http://schemas.microsoft.com/office/drawing/2014/main" id="{E458A3B0-1491-BF71-AA3F-B6F8421F1454}"/>
                    </a:ext>
                  </a:extLst>
                </p:cNvPr>
                <p:cNvPicPr/>
                <p:nvPr/>
              </p:nvPicPr>
              <p:blipFill>
                <a:blip r:embed="rId5"/>
                <a:stretch>
                  <a:fillRect/>
                </a:stretch>
              </p:blipFill>
              <p:spPr>
                <a:xfrm>
                  <a:off x="4982120" y="11213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CA9C1AF-0A04-5EC5-C0D9-6E3B93A887B6}"/>
                    </a:ext>
                  </a:extLst>
                </p14:cNvPr>
                <p14:cNvContentPartPr/>
                <p14:nvPr/>
              </p14:nvContentPartPr>
              <p14:xfrm>
                <a:off x="4988240" y="1127480"/>
                <a:ext cx="360" cy="360"/>
              </p14:xfrm>
            </p:contentPart>
          </mc:Choice>
          <mc:Fallback xmlns="">
            <p:pic>
              <p:nvPicPr>
                <p:cNvPr id="12" name="Ink 11">
                  <a:extLst>
                    <a:ext uri="{FF2B5EF4-FFF2-40B4-BE49-F238E27FC236}">
                      <a16:creationId xmlns:a16="http://schemas.microsoft.com/office/drawing/2014/main" id="{CCA9C1AF-0A04-5EC5-C0D9-6E3B93A887B6}"/>
                    </a:ext>
                  </a:extLst>
                </p:cNvPr>
                <p:cNvPicPr/>
                <p:nvPr/>
              </p:nvPicPr>
              <p:blipFill>
                <a:blip r:embed="rId5"/>
                <a:stretch>
                  <a:fillRect/>
                </a:stretch>
              </p:blipFill>
              <p:spPr>
                <a:xfrm>
                  <a:off x="4982120" y="1121360"/>
                  <a:ext cx="12600" cy="12600"/>
                </a:xfrm>
                <a:prstGeom prst="rect">
                  <a:avLst/>
                </a:prstGeom>
              </p:spPr>
            </p:pic>
          </mc:Fallback>
        </mc:AlternateContent>
      </p:grpSp>
      <p:pic>
        <p:nvPicPr>
          <p:cNvPr id="16" name="Picture 15" descr="A screenshot of a computer&#10;&#10;Description automatically generated">
            <a:extLst>
              <a:ext uri="{FF2B5EF4-FFF2-40B4-BE49-F238E27FC236}">
                <a16:creationId xmlns:a16="http://schemas.microsoft.com/office/drawing/2014/main" id="{C50FD740-6DF0-BF55-9E0C-A48522C4CA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840" y="1795330"/>
            <a:ext cx="8453120" cy="4754880"/>
          </a:xfrm>
          <a:prstGeom prst="rect">
            <a:avLst/>
          </a:prstGeom>
        </p:spPr>
      </p:pic>
    </p:spTree>
    <p:extLst>
      <p:ext uri="{BB962C8B-B14F-4D97-AF65-F5344CB8AC3E}">
        <p14:creationId xmlns:p14="http://schemas.microsoft.com/office/powerpoint/2010/main" val="1408073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540FD24-3DA2-C5E6-0DF3-C35FEC9F1972}"/>
              </a:ext>
            </a:extLst>
          </p:cNvPr>
          <p:cNvSpPr txBox="1"/>
          <p:nvPr/>
        </p:nvSpPr>
        <p:spPr>
          <a:xfrm>
            <a:off x="-456734" y="86008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E49ABCFC-AEA4-FCA7-62F5-F1204AFD904C}"/>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250A248-EB9F-BFC7-E8B7-BE6E1ED022FB}"/>
              </a:ext>
            </a:extLst>
          </p:cNvPr>
          <p:cNvSpPr txBox="1"/>
          <p:nvPr/>
        </p:nvSpPr>
        <p:spPr>
          <a:xfrm>
            <a:off x="7731760" y="872000"/>
            <a:ext cx="4368800" cy="523220"/>
          </a:xfrm>
          <a:prstGeom prst="rect">
            <a:avLst/>
          </a:prstGeom>
          <a:noFill/>
        </p:spPr>
        <p:txBody>
          <a:bodyPr wrap="square" rtlCol="0">
            <a:spAutoFit/>
          </a:bodyPr>
          <a:lstStyle/>
          <a:p>
            <a:r>
              <a:rPr lang="en-IN" sz="2800" b="1" dirty="0">
                <a:solidFill>
                  <a:schemeClr val="bg1"/>
                </a:solidFill>
              </a:rPr>
              <a:t>ADMIN MICROSERVICES</a:t>
            </a:r>
          </a:p>
        </p:txBody>
      </p:sp>
      <p:pic>
        <p:nvPicPr>
          <p:cNvPr id="5" name="Picture 4" descr="A screenshot of a computer program&#10;&#10;Description automatically generated">
            <a:extLst>
              <a:ext uri="{FF2B5EF4-FFF2-40B4-BE49-F238E27FC236}">
                <a16:creationId xmlns:a16="http://schemas.microsoft.com/office/drawing/2014/main" id="{304B5259-587A-D443-D598-DA053FD28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1" y="2223972"/>
            <a:ext cx="5303520" cy="298323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5FB0149E-4197-9BD3-B5E0-04EBE62403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841" y="2267220"/>
            <a:ext cx="5303520" cy="2983230"/>
          </a:xfrm>
          <a:prstGeom prst="rect">
            <a:avLst/>
          </a:prstGeom>
        </p:spPr>
      </p:pic>
    </p:spTree>
    <p:extLst>
      <p:ext uri="{BB962C8B-B14F-4D97-AF65-F5344CB8AC3E}">
        <p14:creationId xmlns:p14="http://schemas.microsoft.com/office/powerpoint/2010/main" val="3212797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357</Words>
  <Application>Microsoft Office PowerPoint</Application>
  <PresentationFormat>Widescreen</PresentationFormat>
  <Paragraphs>50</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Helvetica</vt:lpstr>
      <vt:lpstr>Neue Machina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Varshitha Nalabhothu</cp:lastModifiedBy>
  <cp:revision>36</cp:revision>
  <dcterms:created xsi:type="dcterms:W3CDTF">2023-02-09T10:19:33Z</dcterms:created>
  <dcterms:modified xsi:type="dcterms:W3CDTF">2024-08-26T07:03:47Z</dcterms:modified>
</cp:coreProperties>
</file>